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57" r:id="rId5"/>
    <p:sldId id="258" r:id="rId6"/>
    <p:sldId id="259" r:id="rId7"/>
    <p:sldId id="260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1" autoAdjust="0"/>
    <p:restoredTop sz="94660"/>
  </p:normalViewPr>
  <p:slideViewPr>
    <p:cSldViewPr>
      <p:cViewPr>
        <p:scale>
          <a:sx n="76" d="100"/>
          <a:sy n="76" d="100"/>
        </p:scale>
        <p:origin x="-306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3328-3194-47DB-90B5-1114680C99BC}" type="datetimeFigureOut">
              <a:rPr lang="pt-BR" smtClean="0"/>
              <a:t>09/03/2019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D619-845D-4157-9B01-0406091FB2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7747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3328-3194-47DB-90B5-1114680C99BC}" type="datetimeFigureOut">
              <a:rPr lang="pt-BR" smtClean="0"/>
              <a:t>09/03/2019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D619-845D-4157-9B01-0406091FB2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024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3328-3194-47DB-90B5-1114680C99BC}" type="datetimeFigureOut">
              <a:rPr lang="pt-BR" smtClean="0"/>
              <a:t>09/03/2019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D619-845D-4157-9B01-0406091FB2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1917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3328-3194-47DB-90B5-1114680C99BC}" type="datetimeFigureOut">
              <a:rPr lang="pt-BR" smtClean="0"/>
              <a:t>09/03/2019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D619-845D-4157-9B01-0406091FB2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74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3328-3194-47DB-90B5-1114680C99BC}" type="datetimeFigureOut">
              <a:rPr lang="pt-BR" smtClean="0"/>
              <a:t>09/03/2019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D619-845D-4157-9B01-0406091FB2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9036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3328-3194-47DB-90B5-1114680C99BC}" type="datetimeFigureOut">
              <a:rPr lang="pt-BR" smtClean="0"/>
              <a:t>09/03/2019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D619-845D-4157-9B01-0406091FB2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511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3328-3194-47DB-90B5-1114680C99BC}" type="datetimeFigureOut">
              <a:rPr lang="pt-BR" smtClean="0"/>
              <a:t>09/03/2019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D619-845D-4157-9B01-0406091FB2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5788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3328-3194-47DB-90B5-1114680C99BC}" type="datetimeFigureOut">
              <a:rPr lang="pt-BR" smtClean="0"/>
              <a:t>09/03/2019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D619-845D-4157-9B01-0406091FB2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90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3328-3194-47DB-90B5-1114680C99BC}" type="datetimeFigureOut">
              <a:rPr lang="pt-BR" smtClean="0"/>
              <a:t>09/03/2019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D619-845D-4157-9B01-0406091FB2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8522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3328-3194-47DB-90B5-1114680C99BC}" type="datetimeFigureOut">
              <a:rPr lang="pt-BR" smtClean="0"/>
              <a:t>09/03/2019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D619-845D-4157-9B01-0406091FB2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9659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3328-3194-47DB-90B5-1114680C99BC}" type="datetimeFigureOut">
              <a:rPr lang="pt-BR" smtClean="0"/>
              <a:t>09/03/2019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BD619-845D-4157-9B01-0406091FB2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040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F3328-3194-47DB-90B5-1114680C99BC}" type="datetimeFigureOut">
              <a:rPr lang="pt-BR" smtClean="0"/>
              <a:t>09/03/2019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D619-845D-4157-9B01-0406091FB2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6534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ANÁLISE DOS RESULTADOS HISTOPATOLÓGICOS REGISTRADOS NOS LAUDOS NECROSCÓPICOS DO SVO DO ESTADO DO TOCANTINS, 2012-2016</a:t>
            </a: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Universidade UNIRG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8668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pt-BR" sz="1800" dirty="0" smtClean="0"/>
              <a:t>Figura 7. Comparação entre número de registros de causas de morbidade (N2) e número de registros de autólise (A2).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196752"/>
            <a:ext cx="5184576" cy="5338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673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pt-BR" sz="2000" b="1" dirty="0"/>
              <a:t>Tabela 1</a:t>
            </a:r>
            <a:r>
              <a:rPr lang="pt-BR" sz="2000" dirty="0"/>
              <a:t>: Teste de normalidade de </a:t>
            </a:r>
            <a:r>
              <a:rPr lang="pt-BR" sz="2000" dirty="0" err="1"/>
              <a:t>Kolmogorov-Smirnov</a:t>
            </a:r>
            <a:r>
              <a:rPr lang="pt-BR" sz="2000" dirty="0"/>
              <a:t> (KS) e Shapiro-</a:t>
            </a:r>
            <a:r>
              <a:rPr lang="pt-BR" sz="2000" dirty="0" err="1"/>
              <a:t>Wilk</a:t>
            </a:r>
            <a:r>
              <a:rPr lang="pt-BR" sz="2000" dirty="0"/>
              <a:t> (SW) para as variáveis mortalidade (N1), morbidade (N2), amostra e autólise.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075" y="2132856"/>
            <a:ext cx="7565838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1483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200" dirty="0"/>
              <a:t>Tabela 2: </a:t>
            </a:r>
            <a:r>
              <a:rPr lang="pt-BR" sz="2000" dirty="0"/>
              <a:t>Teste de Correlação Coeficiente de Pearson para as variáveis N1 (causas de mortalidade) N2 (causas de morbidade), Amostra (número de amostras teciduais) NUM_AUTO (número de autólises)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004560"/>
            <a:ext cx="5904655" cy="3810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6219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/>
              <a:t>Figura 1</a:t>
            </a:r>
            <a:r>
              <a:rPr lang="pt-BR" sz="2000" dirty="0" smtClean="0"/>
              <a:t>. Distribuição e probabilidade para registros e causas de mortalidade (N1).</a:t>
            </a:r>
            <a:endParaRPr lang="pt-BR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35" y="1844824"/>
            <a:ext cx="7678989" cy="4012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2030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2200" b="1" dirty="0" smtClean="0"/>
              <a:t>Figura 2</a:t>
            </a:r>
            <a:r>
              <a:rPr lang="pt-BR" sz="2200" dirty="0" smtClean="0"/>
              <a:t>. Distribuição e probabilidade para registros de causas de morbidades (N2).</a:t>
            </a:r>
            <a:br>
              <a:rPr lang="pt-BR" sz="2200" dirty="0" smtClean="0"/>
            </a:br>
            <a:endParaRPr lang="pt-BR" sz="22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52077"/>
            <a:ext cx="7992887" cy="4184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3869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b="1" dirty="0" smtClean="0"/>
              <a:t>Figura 3</a:t>
            </a:r>
            <a:r>
              <a:rPr lang="pt-BR" sz="2000" dirty="0" smtClean="0"/>
              <a:t>. Distribuição e probabilidade para registros de amostras coletadas (A1).</a:t>
            </a:r>
            <a:endParaRPr lang="pt-BR" sz="2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231318" cy="4292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6701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b="1" dirty="0" smtClean="0"/>
              <a:t>Figura 4</a:t>
            </a:r>
            <a:r>
              <a:rPr lang="pt-BR" sz="2000" dirty="0" smtClean="0"/>
              <a:t>. Distribuição e probabilidade para registros de autólise (A2).</a:t>
            </a:r>
            <a:endParaRPr lang="pt-BR" sz="20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859785"/>
            <a:ext cx="7790394" cy="4089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1542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b="1" dirty="0" smtClean="0"/>
              <a:t>Figura 5. </a:t>
            </a:r>
            <a:r>
              <a:rPr lang="pt-BR" sz="2000" dirty="0" smtClean="0"/>
              <a:t>Comparação entre número de registros de amostras biológicas coletadas (A1) e número de registros de autólise (A2).</a:t>
            </a:r>
            <a:endParaRPr lang="pt-BR" sz="20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12776"/>
            <a:ext cx="5442079" cy="4630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276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b="1" dirty="0" smtClean="0"/>
              <a:t>Figura 6</a:t>
            </a:r>
            <a:r>
              <a:rPr lang="pt-BR" sz="2000" dirty="0" smtClean="0"/>
              <a:t>. Comparação entre número de registro de causas de mortalidade (N1) e número de registros de autólise (A2).</a:t>
            </a:r>
            <a:endParaRPr lang="pt-BR" sz="20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75193"/>
            <a:ext cx="5544615" cy="4714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5647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200</Words>
  <Application>Microsoft Office PowerPoint</Application>
  <PresentationFormat>Apresentação na tela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ANÁLISE DOS RESULTADOS HISTOPATOLÓGICOS REGISTRADOS NOS LAUDOS NECROSCÓPICOS DO SVO DO ESTADO DO TOCANTINS, 2012-2016</vt:lpstr>
      <vt:lpstr>Tabela 1: Teste de normalidade de Kolmogorov-Smirnov (KS) e Shapiro-Wilk (SW) para as variáveis mortalidade (N1), morbidade (N2), amostra e autólise.</vt:lpstr>
      <vt:lpstr>Tabela 2: Teste de Correlação Coeficiente de Pearson para as variáveis N1 (causas de mortalidade) N2 (causas de morbidade), Amostra (número de amostras teciduais) NUM_AUTO (número de autólises)</vt:lpstr>
      <vt:lpstr>Figura 1. Distribuição e probabilidade para registros e causas de mortalidade (N1).</vt:lpstr>
      <vt:lpstr> Figura 2. Distribuição e probabilidade para registros de causas de morbidades (N2). </vt:lpstr>
      <vt:lpstr>Figura 3. Distribuição e probabilidade para registros de amostras coletadas (A1).</vt:lpstr>
      <vt:lpstr>Figura 4. Distribuição e probabilidade para registros de autólise (A2).</vt:lpstr>
      <vt:lpstr>Figura 5. Comparação entre número de registros de amostras biológicas coletadas (A1) e número de registros de autólise (A2).</vt:lpstr>
      <vt:lpstr>Figura 6. Comparação entre número de registro de causas de mortalidade (N1) e número de registros de autólise (A2).</vt:lpstr>
      <vt:lpstr>Figura 7. Comparação entre número de registros de causas de morbidade (N2) e número de registros de autólise (A2).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Tabela 03 Análise de Variância do efeito entre as variáveis utilizadas neste trabalho, geradas a partir dos testes de Wilcoxon e Kruskal-Wallis (KW).</dc:title>
  <dc:creator>Servidor</dc:creator>
  <cp:lastModifiedBy>CasadaLavoura</cp:lastModifiedBy>
  <cp:revision>7</cp:revision>
  <dcterms:created xsi:type="dcterms:W3CDTF">2019-03-08T17:54:00Z</dcterms:created>
  <dcterms:modified xsi:type="dcterms:W3CDTF">2019-03-09T12:33:59Z</dcterms:modified>
</cp:coreProperties>
</file>