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F5A5-346D-4617-B9F4-DEE0BA883845}" type="datetimeFigureOut">
              <a:rPr lang="pt-BR" smtClean="0"/>
              <a:t>31/05/2017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99F4-23BA-4EF7-A8A4-D6BBE61383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7455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F5A5-346D-4617-B9F4-DEE0BA883845}" type="datetimeFigureOut">
              <a:rPr lang="pt-BR" smtClean="0"/>
              <a:t>31/05/2017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99F4-23BA-4EF7-A8A4-D6BBE61383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1713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F5A5-346D-4617-B9F4-DEE0BA883845}" type="datetimeFigureOut">
              <a:rPr lang="pt-BR" smtClean="0"/>
              <a:t>31/05/2017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99F4-23BA-4EF7-A8A4-D6BBE61383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435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F5A5-346D-4617-B9F4-DEE0BA883845}" type="datetimeFigureOut">
              <a:rPr lang="pt-BR" smtClean="0"/>
              <a:t>31/05/2017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99F4-23BA-4EF7-A8A4-D6BBE61383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4770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F5A5-346D-4617-B9F4-DEE0BA883845}" type="datetimeFigureOut">
              <a:rPr lang="pt-BR" smtClean="0"/>
              <a:t>31/05/2017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99F4-23BA-4EF7-A8A4-D6BBE61383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2054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F5A5-346D-4617-B9F4-DEE0BA883845}" type="datetimeFigureOut">
              <a:rPr lang="pt-BR" smtClean="0"/>
              <a:t>31/05/2017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99F4-23BA-4EF7-A8A4-D6BBE61383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18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F5A5-346D-4617-B9F4-DEE0BA883845}" type="datetimeFigureOut">
              <a:rPr lang="pt-BR" smtClean="0"/>
              <a:t>31/05/2017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99F4-23BA-4EF7-A8A4-D6BBE61383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1208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F5A5-346D-4617-B9F4-DEE0BA883845}" type="datetimeFigureOut">
              <a:rPr lang="pt-BR" smtClean="0"/>
              <a:t>31/05/2017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99F4-23BA-4EF7-A8A4-D6BBE61383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8882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F5A5-346D-4617-B9F4-DEE0BA883845}" type="datetimeFigureOut">
              <a:rPr lang="pt-BR" smtClean="0"/>
              <a:t>31/05/2017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99F4-23BA-4EF7-A8A4-D6BBE61383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8927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F5A5-346D-4617-B9F4-DEE0BA883845}" type="datetimeFigureOut">
              <a:rPr lang="pt-BR" smtClean="0"/>
              <a:t>31/05/2017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99F4-23BA-4EF7-A8A4-D6BBE61383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4848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F5A5-346D-4617-B9F4-DEE0BA883845}" type="datetimeFigureOut">
              <a:rPr lang="pt-BR" smtClean="0"/>
              <a:t>31/05/2017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99F4-23BA-4EF7-A8A4-D6BBE61383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7582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8F5A5-346D-4617-B9F4-DEE0BA883845}" type="datetimeFigureOut">
              <a:rPr lang="pt-BR" smtClean="0"/>
              <a:t>31/05/2017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199F4-23BA-4EF7-A8A4-D6BBE61383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9696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3531047" y="5657671"/>
            <a:ext cx="48252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Figura 1. Corte sagital. Imagem do crânio obtida por ressonância magnética, </a:t>
            </a:r>
            <a:r>
              <a:rPr lang="pt-BR" dirty="0" err="1"/>
              <a:t>herniação</a:t>
            </a:r>
            <a:r>
              <a:rPr lang="pt-BR" dirty="0"/>
              <a:t> das tonsilas cerebelares, caracterizando </a:t>
            </a:r>
            <a:r>
              <a:rPr lang="pt-BR" dirty="0" err="1"/>
              <a:t>Chiari</a:t>
            </a:r>
            <a:r>
              <a:rPr lang="pt-BR" dirty="0"/>
              <a:t> tipo I.</a:t>
            </a:r>
          </a:p>
          <a:p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4165" y="570525"/>
            <a:ext cx="4378982" cy="5087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894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742006" y="5697415"/>
            <a:ext cx="48533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Figura </a:t>
            </a:r>
            <a:r>
              <a:rPr lang="pt-BR" dirty="0" smtClean="0"/>
              <a:t>2. </a:t>
            </a:r>
            <a:r>
              <a:rPr lang="pt-BR" dirty="0"/>
              <a:t>Corte sagital. Imagem do crânio obtida por ressonância magnética após realização da </a:t>
            </a:r>
            <a:r>
              <a:rPr lang="pt-BR" dirty="0" err="1"/>
              <a:t>craniotomia</a:t>
            </a:r>
            <a:r>
              <a:rPr lang="pt-BR" dirty="0"/>
              <a:t> </a:t>
            </a:r>
            <a:r>
              <a:rPr lang="pt-BR" dirty="0" err="1"/>
              <a:t>descompressiva</a:t>
            </a:r>
            <a:endParaRPr lang="pt-BR" i="1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0420" y="745237"/>
            <a:ext cx="4656525" cy="4952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0751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42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Lamarque Menezes</dc:creator>
  <cp:lastModifiedBy>Lamarque Menezes</cp:lastModifiedBy>
  <cp:revision>2</cp:revision>
  <dcterms:created xsi:type="dcterms:W3CDTF">2017-05-29T19:27:06Z</dcterms:created>
  <dcterms:modified xsi:type="dcterms:W3CDTF">2017-05-31T23:15:34Z</dcterms:modified>
</cp:coreProperties>
</file>